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8"/>
  </p:handoutMasterIdLst>
  <p:sldIdLst>
    <p:sldId id="262" r:id="rId2"/>
    <p:sldId id="260" r:id="rId3"/>
    <p:sldId id="263" r:id="rId4"/>
    <p:sldId id="272" r:id="rId5"/>
    <p:sldId id="273" r:id="rId6"/>
    <p:sldId id="261" r:id="rId7"/>
    <p:sldId id="265" r:id="rId8"/>
    <p:sldId id="277" r:id="rId9"/>
    <p:sldId id="264" r:id="rId10"/>
    <p:sldId id="285" r:id="rId11"/>
    <p:sldId id="258" r:id="rId12"/>
    <p:sldId id="286" r:id="rId13"/>
    <p:sldId id="287" r:id="rId14"/>
    <p:sldId id="280" r:id="rId15"/>
    <p:sldId id="268" r:id="rId16"/>
    <p:sldId id="26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0"/>
    <a:srgbClr val="878785"/>
    <a:srgbClr val="232524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950" y="9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670F42-4CEA-4F0D-80C3-0BB590269EB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pPr latinLnBrk="1"/>
          <a:endParaRPr lang="ko-KR" altLang="en-US"/>
        </a:p>
      </dgm:t>
    </dgm:pt>
    <dgm:pt modelId="{131B9E2D-AB81-4195-ABCF-5878FF5969F0}">
      <dgm:prSet phldrT="[텍스트]" custT="1"/>
      <dgm:spPr/>
      <dgm:t>
        <a:bodyPr/>
        <a:lstStyle/>
        <a:p>
          <a:pPr latinLnBrk="1"/>
          <a:r>
            <a:rPr lang="ko-KR" altLang="en-US" sz="2400" dirty="0" err="1" smtClean="0"/>
            <a:t>빈폴</a:t>
          </a:r>
          <a:r>
            <a:rPr lang="ko-KR" altLang="en-US" sz="2400" dirty="0" smtClean="0"/>
            <a:t> 사이트를 참고해 </a:t>
          </a:r>
          <a:r>
            <a:rPr lang="ko-KR" altLang="en-US" sz="2400" dirty="0" err="1" smtClean="0"/>
            <a:t>코드그라피</a:t>
          </a:r>
          <a:r>
            <a:rPr lang="ko-KR" altLang="en-US" sz="2400" dirty="0" smtClean="0"/>
            <a:t> 홈페이지 </a:t>
          </a:r>
          <a:r>
            <a:rPr lang="ko-KR" altLang="en-US" sz="2400" dirty="0" err="1" smtClean="0"/>
            <a:t>리뉴얼</a:t>
          </a:r>
          <a:endParaRPr lang="ko-KR" altLang="en-US" sz="2400" dirty="0"/>
        </a:p>
      </dgm:t>
    </dgm:pt>
    <dgm:pt modelId="{42555D88-20FF-4776-990E-1EF33CF15CBB}" type="parTrans" cxnId="{821AD9BE-4916-43C1-82BD-D62582F68DFE}">
      <dgm:prSet/>
      <dgm:spPr/>
      <dgm:t>
        <a:bodyPr/>
        <a:lstStyle/>
        <a:p>
          <a:pPr latinLnBrk="1"/>
          <a:endParaRPr lang="ko-KR" altLang="en-US" sz="1600"/>
        </a:p>
      </dgm:t>
    </dgm:pt>
    <dgm:pt modelId="{528C6E2F-2339-4BD0-A9AC-A8CB1DB14D39}" type="sibTrans" cxnId="{821AD9BE-4916-43C1-82BD-D62582F68DFE}">
      <dgm:prSet/>
      <dgm:spPr/>
      <dgm:t>
        <a:bodyPr/>
        <a:lstStyle/>
        <a:p>
          <a:pPr latinLnBrk="1"/>
          <a:endParaRPr lang="ko-KR" altLang="en-US" sz="1600"/>
        </a:p>
      </dgm:t>
    </dgm:pt>
    <dgm:pt modelId="{5F229DF6-9096-4589-8B1B-3F9813EFDE75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첫 화면에 영상을 재생해 </a:t>
          </a:r>
          <a:r>
            <a:rPr lang="ko-KR" altLang="en-US" sz="2400" dirty="0" err="1" smtClean="0"/>
            <a:t>코드그라피의</a:t>
          </a:r>
          <a:r>
            <a:rPr lang="ko-KR" altLang="en-US" sz="2400" dirty="0" smtClean="0"/>
            <a:t> 아이덴티티를 보여줌</a:t>
          </a:r>
          <a:endParaRPr lang="ko-KR" altLang="en-US" sz="2400" dirty="0"/>
        </a:p>
      </dgm:t>
    </dgm:pt>
    <dgm:pt modelId="{22B812F5-BF48-4C86-A027-940E6C4FFBF7}" type="parTrans" cxnId="{0FEE9DEE-A3AF-44BC-B712-DE2D63EDB3F7}">
      <dgm:prSet/>
      <dgm:spPr/>
      <dgm:t>
        <a:bodyPr/>
        <a:lstStyle/>
        <a:p>
          <a:pPr latinLnBrk="1"/>
          <a:endParaRPr lang="ko-KR" altLang="en-US" sz="1600"/>
        </a:p>
      </dgm:t>
    </dgm:pt>
    <dgm:pt modelId="{9F28D32B-2866-46BF-A105-9046F52B7DE6}" type="sibTrans" cxnId="{0FEE9DEE-A3AF-44BC-B712-DE2D63EDB3F7}">
      <dgm:prSet/>
      <dgm:spPr/>
      <dgm:t>
        <a:bodyPr/>
        <a:lstStyle/>
        <a:p>
          <a:pPr latinLnBrk="1"/>
          <a:endParaRPr lang="ko-KR" altLang="en-US" sz="1600"/>
        </a:p>
      </dgm:t>
    </dgm:pt>
    <dgm:pt modelId="{83B58D3E-CA2D-4980-A663-2B1919E9D954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자동스크롤을 이용해 동적인 느낌을 줌</a:t>
          </a:r>
          <a:endParaRPr lang="ko-KR" altLang="en-US" sz="2400" dirty="0"/>
        </a:p>
      </dgm:t>
    </dgm:pt>
    <dgm:pt modelId="{D243D583-CC82-4CF0-9E90-053D82834C53}" type="parTrans" cxnId="{5168ECDA-E777-41A4-B6EA-261AC0530C39}">
      <dgm:prSet/>
      <dgm:spPr/>
      <dgm:t>
        <a:bodyPr/>
        <a:lstStyle/>
        <a:p>
          <a:pPr latinLnBrk="1"/>
          <a:endParaRPr lang="ko-KR" altLang="en-US" sz="1600"/>
        </a:p>
      </dgm:t>
    </dgm:pt>
    <dgm:pt modelId="{14FB6122-9215-422F-961E-3D7D739F42E8}" type="sibTrans" cxnId="{5168ECDA-E777-41A4-B6EA-261AC0530C39}">
      <dgm:prSet/>
      <dgm:spPr/>
      <dgm:t>
        <a:bodyPr/>
        <a:lstStyle/>
        <a:p>
          <a:pPr latinLnBrk="1"/>
          <a:endParaRPr lang="ko-KR" altLang="en-US" sz="1600"/>
        </a:p>
      </dgm:t>
    </dgm:pt>
    <dgm:pt modelId="{202D8ACC-7D9F-4DB0-BDF2-6058927E2BB5}">
      <dgm:prSet phldrT="[텍스트]" custT="1"/>
      <dgm:spPr/>
      <dgm:t>
        <a:bodyPr/>
        <a:lstStyle/>
        <a:p>
          <a:pPr latinLnBrk="1"/>
          <a:r>
            <a:rPr lang="ko-KR" altLang="en-US" sz="2400" dirty="0" err="1" smtClean="0"/>
            <a:t>메인화면을</a:t>
          </a:r>
          <a:r>
            <a:rPr lang="ko-KR" altLang="en-US" sz="2400" dirty="0" smtClean="0"/>
            <a:t> 정리해 깔끔한 느낌을 줌</a:t>
          </a:r>
          <a:endParaRPr lang="ko-KR" altLang="en-US" sz="2400" dirty="0"/>
        </a:p>
      </dgm:t>
    </dgm:pt>
    <dgm:pt modelId="{197C8F26-3E6C-4E80-AAE9-34DAB467D229}" type="parTrans" cxnId="{64A2A4D7-5CE8-457A-B8E6-382668C70714}">
      <dgm:prSet/>
      <dgm:spPr/>
      <dgm:t>
        <a:bodyPr/>
        <a:lstStyle/>
        <a:p>
          <a:pPr latinLnBrk="1"/>
          <a:endParaRPr lang="ko-KR" altLang="en-US" sz="1600"/>
        </a:p>
      </dgm:t>
    </dgm:pt>
    <dgm:pt modelId="{E55045C0-B2AD-4600-AC2E-C7F044F0F0C8}" type="sibTrans" cxnId="{64A2A4D7-5CE8-457A-B8E6-382668C70714}">
      <dgm:prSet/>
      <dgm:spPr/>
      <dgm:t>
        <a:bodyPr/>
        <a:lstStyle/>
        <a:p>
          <a:pPr latinLnBrk="1"/>
          <a:endParaRPr lang="ko-KR" altLang="en-US" sz="1600"/>
        </a:p>
      </dgm:t>
    </dgm:pt>
    <dgm:pt modelId="{F2F1500A-B31D-4636-8353-B14AF75C1164}" type="pres">
      <dgm:prSet presAssocID="{81670F42-4CEA-4F0D-80C3-0BB590269EB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3B50C0-7210-4BAE-A301-AEC4C3304E2F}" type="pres">
      <dgm:prSet presAssocID="{81670F42-4CEA-4F0D-80C3-0BB590269EB6}" presName="Name1" presStyleCnt="0"/>
      <dgm:spPr/>
    </dgm:pt>
    <dgm:pt modelId="{42F39ABC-90D1-4380-B349-497245C6189C}" type="pres">
      <dgm:prSet presAssocID="{81670F42-4CEA-4F0D-80C3-0BB590269EB6}" presName="cycle" presStyleCnt="0"/>
      <dgm:spPr/>
    </dgm:pt>
    <dgm:pt modelId="{7065EC73-4FDB-45D6-9D60-5D2B08C320DF}" type="pres">
      <dgm:prSet presAssocID="{81670F42-4CEA-4F0D-80C3-0BB590269EB6}" presName="srcNode" presStyleLbl="node1" presStyleIdx="0" presStyleCnt="4"/>
      <dgm:spPr/>
    </dgm:pt>
    <dgm:pt modelId="{58D1906E-944D-4445-A913-432A70961A82}" type="pres">
      <dgm:prSet presAssocID="{81670F42-4CEA-4F0D-80C3-0BB590269EB6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703C5DD-3527-4924-AE58-6BF1A16434BA}" type="pres">
      <dgm:prSet presAssocID="{81670F42-4CEA-4F0D-80C3-0BB590269EB6}" presName="extraNode" presStyleLbl="node1" presStyleIdx="0" presStyleCnt="4"/>
      <dgm:spPr/>
    </dgm:pt>
    <dgm:pt modelId="{29169D31-8320-4A80-995F-221B94F24366}" type="pres">
      <dgm:prSet presAssocID="{81670F42-4CEA-4F0D-80C3-0BB590269EB6}" presName="dstNode" presStyleLbl="node1" presStyleIdx="0" presStyleCnt="4"/>
      <dgm:spPr/>
    </dgm:pt>
    <dgm:pt modelId="{44A3F11A-C6AB-4DA4-BCE3-39AD521354D4}" type="pres">
      <dgm:prSet presAssocID="{131B9E2D-AB81-4195-ABCF-5878FF5969F0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90AD72-2CF0-47FC-AB3D-446658456C7C}" type="pres">
      <dgm:prSet presAssocID="{131B9E2D-AB81-4195-ABCF-5878FF5969F0}" presName="accent_1" presStyleCnt="0"/>
      <dgm:spPr/>
    </dgm:pt>
    <dgm:pt modelId="{F9009C1D-D057-4D9E-B241-FFEF39EBE322}" type="pres">
      <dgm:prSet presAssocID="{131B9E2D-AB81-4195-ABCF-5878FF5969F0}" presName="accentRepeatNode" presStyleLbl="solidFgAcc1" presStyleIdx="0" presStyleCnt="4"/>
      <dgm:spPr/>
    </dgm:pt>
    <dgm:pt modelId="{8A7EAE96-EDAD-4CAC-B42F-14EDEA72B543}" type="pres">
      <dgm:prSet presAssocID="{5F229DF6-9096-4589-8B1B-3F9813EFDE75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9807BD-016B-46E8-9D40-0CAB6912823D}" type="pres">
      <dgm:prSet presAssocID="{5F229DF6-9096-4589-8B1B-3F9813EFDE75}" presName="accent_2" presStyleCnt="0"/>
      <dgm:spPr/>
    </dgm:pt>
    <dgm:pt modelId="{C2CDA124-A7AE-44AD-8D18-AF70428A8BF8}" type="pres">
      <dgm:prSet presAssocID="{5F229DF6-9096-4589-8B1B-3F9813EFDE75}" presName="accentRepeatNode" presStyleLbl="solidFgAcc1" presStyleIdx="1" presStyleCnt="4"/>
      <dgm:spPr/>
    </dgm:pt>
    <dgm:pt modelId="{7690D3FB-A42B-4D1C-BBC5-737EC4D3145E}" type="pres">
      <dgm:prSet presAssocID="{83B58D3E-CA2D-4980-A663-2B1919E9D954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31B2D96-2AF5-4015-A1E4-62F3E3C43DBF}" type="pres">
      <dgm:prSet presAssocID="{83B58D3E-CA2D-4980-A663-2B1919E9D954}" presName="accent_3" presStyleCnt="0"/>
      <dgm:spPr/>
    </dgm:pt>
    <dgm:pt modelId="{2E1B3F1D-91B6-4C39-820D-025D5DE17308}" type="pres">
      <dgm:prSet presAssocID="{83B58D3E-CA2D-4980-A663-2B1919E9D954}" presName="accentRepeatNode" presStyleLbl="solidFgAcc1" presStyleIdx="2" presStyleCnt="4"/>
      <dgm:spPr/>
    </dgm:pt>
    <dgm:pt modelId="{37A3A195-7FFC-454B-ADC9-10EA1B14668F}" type="pres">
      <dgm:prSet presAssocID="{202D8ACC-7D9F-4DB0-BDF2-6058927E2BB5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0A9E16C-3B74-4FEA-A9D9-BF3DF6828382}" type="pres">
      <dgm:prSet presAssocID="{202D8ACC-7D9F-4DB0-BDF2-6058927E2BB5}" presName="accent_4" presStyleCnt="0"/>
      <dgm:spPr/>
    </dgm:pt>
    <dgm:pt modelId="{0EED9752-7F03-4E7C-96B4-2AD10038C6DC}" type="pres">
      <dgm:prSet presAssocID="{202D8ACC-7D9F-4DB0-BDF2-6058927E2BB5}" presName="accentRepeatNode" presStyleLbl="solidFgAcc1" presStyleIdx="3" presStyleCnt="4"/>
      <dgm:spPr/>
    </dgm:pt>
  </dgm:ptLst>
  <dgm:cxnLst>
    <dgm:cxn modelId="{EF55F4D7-F8B0-4E91-B853-2352D0970F51}" type="presOf" srcId="{81670F42-4CEA-4F0D-80C3-0BB590269EB6}" destId="{F2F1500A-B31D-4636-8353-B14AF75C1164}" srcOrd="0" destOrd="0" presId="urn:microsoft.com/office/officeart/2008/layout/VerticalCurvedList"/>
    <dgm:cxn modelId="{72B2B1D8-0E94-4C20-80F6-AED56E395D02}" type="presOf" srcId="{83B58D3E-CA2D-4980-A663-2B1919E9D954}" destId="{7690D3FB-A42B-4D1C-BBC5-737EC4D3145E}" srcOrd="0" destOrd="0" presId="urn:microsoft.com/office/officeart/2008/layout/VerticalCurvedList"/>
    <dgm:cxn modelId="{A82959FA-AA51-4BAA-AC7B-A402058817B0}" type="presOf" srcId="{202D8ACC-7D9F-4DB0-BDF2-6058927E2BB5}" destId="{37A3A195-7FFC-454B-ADC9-10EA1B14668F}" srcOrd="0" destOrd="0" presId="urn:microsoft.com/office/officeart/2008/layout/VerticalCurvedList"/>
    <dgm:cxn modelId="{49095BE1-8C9C-4E1F-A258-A9BB9629D700}" type="presOf" srcId="{528C6E2F-2339-4BD0-A9AC-A8CB1DB14D39}" destId="{58D1906E-944D-4445-A913-432A70961A82}" srcOrd="0" destOrd="0" presId="urn:microsoft.com/office/officeart/2008/layout/VerticalCurvedList"/>
    <dgm:cxn modelId="{821AD9BE-4916-43C1-82BD-D62582F68DFE}" srcId="{81670F42-4CEA-4F0D-80C3-0BB590269EB6}" destId="{131B9E2D-AB81-4195-ABCF-5878FF5969F0}" srcOrd="0" destOrd="0" parTransId="{42555D88-20FF-4776-990E-1EF33CF15CBB}" sibTransId="{528C6E2F-2339-4BD0-A9AC-A8CB1DB14D39}"/>
    <dgm:cxn modelId="{0FEE9DEE-A3AF-44BC-B712-DE2D63EDB3F7}" srcId="{81670F42-4CEA-4F0D-80C3-0BB590269EB6}" destId="{5F229DF6-9096-4589-8B1B-3F9813EFDE75}" srcOrd="1" destOrd="0" parTransId="{22B812F5-BF48-4C86-A027-940E6C4FFBF7}" sibTransId="{9F28D32B-2866-46BF-A105-9046F52B7DE6}"/>
    <dgm:cxn modelId="{EB2ED8DE-A2A7-4BB0-A9FF-F0FC3DFD889E}" type="presOf" srcId="{131B9E2D-AB81-4195-ABCF-5878FF5969F0}" destId="{44A3F11A-C6AB-4DA4-BCE3-39AD521354D4}" srcOrd="0" destOrd="0" presId="urn:microsoft.com/office/officeart/2008/layout/VerticalCurvedList"/>
    <dgm:cxn modelId="{5168ECDA-E777-41A4-B6EA-261AC0530C39}" srcId="{81670F42-4CEA-4F0D-80C3-0BB590269EB6}" destId="{83B58D3E-CA2D-4980-A663-2B1919E9D954}" srcOrd="2" destOrd="0" parTransId="{D243D583-CC82-4CF0-9E90-053D82834C53}" sibTransId="{14FB6122-9215-422F-961E-3D7D739F42E8}"/>
    <dgm:cxn modelId="{6DD046D7-C4C9-4540-A177-FB5F91839952}" type="presOf" srcId="{5F229DF6-9096-4589-8B1B-3F9813EFDE75}" destId="{8A7EAE96-EDAD-4CAC-B42F-14EDEA72B543}" srcOrd="0" destOrd="0" presId="urn:microsoft.com/office/officeart/2008/layout/VerticalCurvedList"/>
    <dgm:cxn modelId="{64A2A4D7-5CE8-457A-B8E6-382668C70714}" srcId="{81670F42-4CEA-4F0D-80C3-0BB590269EB6}" destId="{202D8ACC-7D9F-4DB0-BDF2-6058927E2BB5}" srcOrd="3" destOrd="0" parTransId="{197C8F26-3E6C-4E80-AAE9-34DAB467D229}" sibTransId="{E55045C0-B2AD-4600-AC2E-C7F044F0F0C8}"/>
    <dgm:cxn modelId="{C9FD2DFE-1E5D-4253-8104-0C6539A4366A}" type="presParOf" srcId="{F2F1500A-B31D-4636-8353-B14AF75C1164}" destId="{333B50C0-7210-4BAE-A301-AEC4C3304E2F}" srcOrd="0" destOrd="0" presId="urn:microsoft.com/office/officeart/2008/layout/VerticalCurvedList"/>
    <dgm:cxn modelId="{E2BB97D9-A47D-4A2C-B8EF-78F665BE5494}" type="presParOf" srcId="{333B50C0-7210-4BAE-A301-AEC4C3304E2F}" destId="{42F39ABC-90D1-4380-B349-497245C6189C}" srcOrd="0" destOrd="0" presId="urn:microsoft.com/office/officeart/2008/layout/VerticalCurvedList"/>
    <dgm:cxn modelId="{0E1F5F58-EFD9-45E7-ADC7-28C3068B3301}" type="presParOf" srcId="{42F39ABC-90D1-4380-B349-497245C6189C}" destId="{7065EC73-4FDB-45D6-9D60-5D2B08C320DF}" srcOrd="0" destOrd="0" presId="urn:microsoft.com/office/officeart/2008/layout/VerticalCurvedList"/>
    <dgm:cxn modelId="{1DD90478-1FC5-48AB-AEA7-E2210EB60630}" type="presParOf" srcId="{42F39ABC-90D1-4380-B349-497245C6189C}" destId="{58D1906E-944D-4445-A913-432A70961A82}" srcOrd="1" destOrd="0" presId="urn:microsoft.com/office/officeart/2008/layout/VerticalCurvedList"/>
    <dgm:cxn modelId="{C10A8AF1-0199-42A7-9231-1D6B606077AF}" type="presParOf" srcId="{42F39ABC-90D1-4380-B349-497245C6189C}" destId="{0703C5DD-3527-4924-AE58-6BF1A16434BA}" srcOrd="2" destOrd="0" presId="urn:microsoft.com/office/officeart/2008/layout/VerticalCurvedList"/>
    <dgm:cxn modelId="{5D76CBAF-DE64-495A-BAB3-618F949AAAAF}" type="presParOf" srcId="{42F39ABC-90D1-4380-B349-497245C6189C}" destId="{29169D31-8320-4A80-995F-221B94F24366}" srcOrd="3" destOrd="0" presId="urn:microsoft.com/office/officeart/2008/layout/VerticalCurvedList"/>
    <dgm:cxn modelId="{60C330C4-97DD-4FB4-A733-F5550BA98BAA}" type="presParOf" srcId="{333B50C0-7210-4BAE-A301-AEC4C3304E2F}" destId="{44A3F11A-C6AB-4DA4-BCE3-39AD521354D4}" srcOrd="1" destOrd="0" presId="urn:microsoft.com/office/officeart/2008/layout/VerticalCurvedList"/>
    <dgm:cxn modelId="{E9BA1FB3-4698-43C9-8946-5CF071FE6B9E}" type="presParOf" srcId="{333B50C0-7210-4BAE-A301-AEC4C3304E2F}" destId="{E090AD72-2CF0-47FC-AB3D-446658456C7C}" srcOrd="2" destOrd="0" presId="urn:microsoft.com/office/officeart/2008/layout/VerticalCurvedList"/>
    <dgm:cxn modelId="{A7FC8F2C-1951-4B7C-9109-193466E94F1E}" type="presParOf" srcId="{E090AD72-2CF0-47FC-AB3D-446658456C7C}" destId="{F9009C1D-D057-4D9E-B241-FFEF39EBE322}" srcOrd="0" destOrd="0" presId="urn:microsoft.com/office/officeart/2008/layout/VerticalCurvedList"/>
    <dgm:cxn modelId="{E81FB62A-18A9-49FA-875E-D590F705D9F4}" type="presParOf" srcId="{333B50C0-7210-4BAE-A301-AEC4C3304E2F}" destId="{8A7EAE96-EDAD-4CAC-B42F-14EDEA72B543}" srcOrd="3" destOrd="0" presId="urn:microsoft.com/office/officeart/2008/layout/VerticalCurvedList"/>
    <dgm:cxn modelId="{45FBFD6F-1149-4217-B03B-634E09E2A027}" type="presParOf" srcId="{333B50C0-7210-4BAE-A301-AEC4C3304E2F}" destId="{289807BD-016B-46E8-9D40-0CAB6912823D}" srcOrd="4" destOrd="0" presId="urn:microsoft.com/office/officeart/2008/layout/VerticalCurvedList"/>
    <dgm:cxn modelId="{A76108F9-81A0-4080-A430-A1FC8BBF4E42}" type="presParOf" srcId="{289807BD-016B-46E8-9D40-0CAB6912823D}" destId="{C2CDA124-A7AE-44AD-8D18-AF70428A8BF8}" srcOrd="0" destOrd="0" presId="urn:microsoft.com/office/officeart/2008/layout/VerticalCurvedList"/>
    <dgm:cxn modelId="{C901220E-0EE0-4A93-B85B-7C5E1CFDB9CE}" type="presParOf" srcId="{333B50C0-7210-4BAE-A301-AEC4C3304E2F}" destId="{7690D3FB-A42B-4D1C-BBC5-737EC4D3145E}" srcOrd="5" destOrd="0" presId="urn:microsoft.com/office/officeart/2008/layout/VerticalCurvedList"/>
    <dgm:cxn modelId="{1D5045E9-23A9-4DDA-9DB5-BA60BBB6C587}" type="presParOf" srcId="{333B50C0-7210-4BAE-A301-AEC4C3304E2F}" destId="{931B2D96-2AF5-4015-A1E4-62F3E3C43DBF}" srcOrd="6" destOrd="0" presId="urn:microsoft.com/office/officeart/2008/layout/VerticalCurvedList"/>
    <dgm:cxn modelId="{E018E00A-F91F-4DC4-8DF5-9026BFA4DB70}" type="presParOf" srcId="{931B2D96-2AF5-4015-A1E4-62F3E3C43DBF}" destId="{2E1B3F1D-91B6-4C39-820D-025D5DE17308}" srcOrd="0" destOrd="0" presId="urn:microsoft.com/office/officeart/2008/layout/VerticalCurvedList"/>
    <dgm:cxn modelId="{6EE32D8D-F918-4FB6-B93C-304E120DA61F}" type="presParOf" srcId="{333B50C0-7210-4BAE-A301-AEC4C3304E2F}" destId="{37A3A195-7FFC-454B-ADC9-10EA1B14668F}" srcOrd="7" destOrd="0" presId="urn:microsoft.com/office/officeart/2008/layout/VerticalCurvedList"/>
    <dgm:cxn modelId="{1B5589BD-6895-42F6-9B04-97E67FED6A64}" type="presParOf" srcId="{333B50C0-7210-4BAE-A301-AEC4C3304E2F}" destId="{20A9E16C-3B74-4FEA-A9D9-BF3DF6828382}" srcOrd="8" destOrd="0" presId="urn:microsoft.com/office/officeart/2008/layout/VerticalCurvedList"/>
    <dgm:cxn modelId="{E9D121E5-FBE2-47B8-A511-8122950320ED}" type="presParOf" srcId="{20A9E16C-3B74-4FEA-A9D9-BF3DF6828382}" destId="{0EED9752-7F03-4E7C-96B4-2AD10038C6D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670F42-4CEA-4F0D-80C3-0BB590269EB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pPr latinLnBrk="1"/>
          <a:endParaRPr lang="ko-KR" altLang="en-US"/>
        </a:p>
      </dgm:t>
    </dgm:pt>
    <dgm:pt modelId="{131B9E2D-AB81-4195-ABCF-5878FF5969F0}">
      <dgm:prSet phldrT="[텍스트]" custT="1"/>
      <dgm:spPr/>
      <dgm:t>
        <a:bodyPr/>
        <a:lstStyle/>
        <a:p>
          <a:pPr latinLnBrk="1"/>
          <a:r>
            <a:rPr lang="ko-KR" altLang="en-US" sz="3200" dirty="0" smtClean="0"/>
            <a:t>모바일 최적화</a:t>
          </a:r>
          <a:endParaRPr lang="ko-KR" altLang="en-US" sz="3200" dirty="0"/>
        </a:p>
      </dgm:t>
    </dgm:pt>
    <dgm:pt modelId="{42555D88-20FF-4776-990E-1EF33CF15CBB}" type="parTrans" cxnId="{821AD9BE-4916-43C1-82BD-D62582F68DFE}">
      <dgm:prSet/>
      <dgm:spPr/>
      <dgm:t>
        <a:bodyPr/>
        <a:lstStyle/>
        <a:p>
          <a:pPr latinLnBrk="1"/>
          <a:endParaRPr lang="ko-KR" altLang="en-US" sz="1200"/>
        </a:p>
      </dgm:t>
    </dgm:pt>
    <dgm:pt modelId="{528C6E2F-2339-4BD0-A9AC-A8CB1DB14D39}" type="sibTrans" cxnId="{821AD9BE-4916-43C1-82BD-D62582F68DFE}">
      <dgm:prSet/>
      <dgm:spPr/>
      <dgm:t>
        <a:bodyPr/>
        <a:lstStyle/>
        <a:p>
          <a:pPr latinLnBrk="1"/>
          <a:endParaRPr lang="ko-KR" altLang="en-US" sz="1200"/>
        </a:p>
      </dgm:t>
    </dgm:pt>
    <dgm:pt modelId="{5F229DF6-9096-4589-8B1B-3F9813EFDE75}">
      <dgm:prSet phldrT="[텍스트]" custT="1"/>
      <dgm:spPr/>
      <dgm:t>
        <a:bodyPr/>
        <a:lstStyle/>
        <a:p>
          <a:pPr latinLnBrk="1"/>
          <a:r>
            <a:rPr lang="ko-KR" altLang="en-US" sz="3200" dirty="0" smtClean="0"/>
            <a:t>서브페이지 구성</a:t>
          </a:r>
          <a:endParaRPr lang="ko-KR" altLang="en-US" sz="3200" dirty="0"/>
        </a:p>
      </dgm:t>
    </dgm:pt>
    <dgm:pt modelId="{22B812F5-BF48-4C86-A027-940E6C4FFBF7}" type="parTrans" cxnId="{0FEE9DEE-A3AF-44BC-B712-DE2D63EDB3F7}">
      <dgm:prSet/>
      <dgm:spPr/>
      <dgm:t>
        <a:bodyPr/>
        <a:lstStyle/>
        <a:p>
          <a:pPr latinLnBrk="1"/>
          <a:endParaRPr lang="ko-KR" altLang="en-US" sz="1200"/>
        </a:p>
      </dgm:t>
    </dgm:pt>
    <dgm:pt modelId="{9F28D32B-2866-46BF-A105-9046F52B7DE6}" type="sibTrans" cxnId="{0FEE9DEE-A3AF-44BC-B712-DE2D63EDB3F7}">
      <dgm:prSet/>
      <dgm:spPr/>
      <dgm:t>
        <a:bodyPr/>
        <a:lstStyle/>
        <a:p>
          <a:pPr latinLnBrk="1"/>
          <a:endParaRPr lang="ko-KR" altLang="en-US" sz="1200"/>
        </a:p>
      </dgm:t>
    </dgm:pt>
    <dgm:pt modelId="{0ADBDF83-137F-4B73-A93E-9984F38DF478}">
      <dgm:prSet phldrT="[텍스트]" custT="1"/>
      <dgm:spPr/>
      <dgm:t>
        <a:bodyPr/>
        <a:lstStyle/>
        <a:p>
          <a:pPr latinLnBrk="1"/>
          <a:r>
            <a:rPr lang="ko-KR" altLang="en-US" sz="3200" dirty="0" smtClean="0"/>
            <a:t>메인 화면의 문제점 수정 및 동적인 구성</a:t>
          </a:r>
          <a:endParaRPr lang="ko-KR" altLang="en-US" sz="3200" dirty="0"/>
        </a:p>
      </dgm:t>
    </dgm:pt>
    <dgm:pt modelId="{FB278CEC-4B64-4BBB-9A82-B87A2D58AB48}" type="parTrans" cxnId="{4D2D3565-DB17-45DB-824B-0DF0E75C7300}">
      <dgm:prSet/>
      <dgm:spPr/>
      <dgm:t>
        <a:bodyPr/>
        <a:lstStyle/>
        <a:p>
          <a:pPr latinLnBrk="1"/>
          <a:endParaRPr lang="ko-KR" altLang="en-US" sz="1200"/>
        </a:p>
      </dgm:t>
    </dgm:pt>
    <dgm:pt modelId="{6F6C3E46-00DE-4FC8-B261-E479AC8B13EE}" type="sibTrans" cxnId="{4D2D3565-DB17-45DB-824B-0DF0E75C7300}">
      <dgm:prSet/>
      <dgm:spPr/>
      <dgm:t>
        <a:bodyPr/>
        <a:lstStyle/>
        <a:p>
          <a:pPr latinLnBrk="1"/>
          <a:endParaRPr lang="ko-KR" altLang="en-US" sz="1200"/>
        </a:p>
      </dgm:t>
    </dgm:pt>
    <dgm:pt modelId="{F2F1500A-B31D-4636-8353-B14AF75C1164}" type="pres">
      <dgm:prSet presAssocID="{81670F42-4CEA-4F0D-80C3-0BB590269EB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3B50C0-7210-4BAE-A301-AEC4C3304E2F}" type="pres">
      <dgm:prSet presAssocID="{81670F42-4CEA-4F0D-80C3-0BB590269EB6}" presName="Name1" presStyleCnt="0"/>
      <dgm:spPr/>
    </dgm:pt>
    <dgm:pt modelId="{42F39ABC-90D1-4380-B349-497245C6189C}" type="pres">
      <dgm:prSet presAssocID="{81670F42-4CEA-4F0D-80C3-0BB590269EB6}" presName="cycle" presStyleCnt="0"/>
      <dgm:spPr/>
    </dgm:pt>
    <dgm:pt modelId="{7065EC73-4FDB-45D6-9D60-5D2B08C320DF}" type="pres">
      <dgm:prSet presAssocID="{81670F42-4CEA-4F0D-80C3-0BB590269EB6}" presName="srcNode" presStyleLbl="node1" presStyleIdx="0" presStyleCnt="3"/>
      <dgm:spPr/>
    </dgm:pt>
    <dgm:pt modelId="{58D1906E-944D-4445-A913-432A70961A82}" type="pres">
      <dgm:prSet presAssocID="{81670F42-4CEA-4F0D-80C3-0BB590269EB6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703C5DD-3527-4924-AE58-6BF1A16434BA}" type="pres">
      <dgm:prSet presAssocID="{81670F42-4CEA-4F0D-80C3-0BB590269EB6}" presName="extraNode" presStyleLbl="node1" presStyleIdx="0" presStyleCnt="3"/>
      <dgm:spPr/>
    </dgm:pt>
    <dgm:pt modelId="{29169D31-8320-4A80-995F-221B94F24366}" type="pres">
      <dgm:prSet presAssocID="{81670F42-4CEA-4F0D-80C3-0BB590269EB6}" presName="dstNode" presStyleLbl="node1" presStyleIdx="0" presStyleCnt="3"/>
      <dgm:spPr/>
    </dgm:pt>
    <dgm:pt modelId="{44A3F11A-C6AB-4DA4-BCE3-39AD521354D4}" type="pres">
      <dgm:prSet presAssocID="{131B9E2D-AB81-4195-ABCF-5878FF5969F0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90AD72-2CF0-47FC-AB3D-446658456C7C}" type="pres">
      <dgm:prSet presAssocID="{131B9E2D-AB81-4195-ABCF-5878FF5969F0}" presName="accent_1" presStyleCnt="0"/>
      <dgm:spPr/>
    </dgm:pt>
    <dgm:pt modelId="{F9009C1D-D057-4D9E-B241-FFEF39EBE322}" type="pres">
      <dgm:prSet presAssocID="{131B9E2D-AB81-4195-ABCF-5878FF5969F0}" presName="accentRepeatNode" presStyleLbl="solidFgAcc1" presStyleIdx="0" presStyleCnt="3"/>
      <dgm:spPr/>
    </dgm:pt>
    <dgm:pt modelId="{8A7EAE96-EDAD-4CAC-B42F-14EDEA72B543}" type="pres">
      <dgm:prSet presAssocID="{5F229DF6-9096-4589-8B1B-3F9813EFDE75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9807BD-016B-46E8-9D40-0CAB6912823D}" type="pres">
      <dgm:prSet presAssocID="{5F229DF6-9096-4589-8B1B-3F9813EFDE75}" presName="accent_2" presStyleCnt="0"/>
      <dgm:spPr/>
    </dgm:pt>
    <dgm:pt modelId="{C2CDA124-A7AE-44AD-8D18-AF70428A8BF8}" type="pres">
      <dgm:prSet presAssocID="{5F229DF6-9096-4589-8B1B-3F9813EFDE75}" presName="accentRepeatNode" presStyleLbl="solidFgAcc1" presStyleIdx="1" presStyleCnt="3"/>
      <dgm:spPr/>
    </dgm:pt>
    <dgm:pt modelId="{6B2FA05F-5B47-496D-9874-5EB847FCCEA2}" type="pres">
      <dgm:prSet presAssocID="{0ADBDF83-137F-4B73-A93E-9984F38DF478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07316E-E078-4026-887F-6BD97DA713D4}" type="pres">
      <dgm:prSet presAssocID="{0ADBDF83-137F-4B73-A93E-9984F38DF478}" presName="accent_3" presStyleCnt="0"/>
      <dgm:spPr/>
    </dgm:pt>
    <dgm:pt modelId="{17563BF7-C403-4EAB-82B5-AE71A0DF8618}" type="pres">
      <dgm:prSet presAssocID="{0ADBDF83-137F-4B73-A93E-9984F38DF478}" presName="accentRepeatNode" presStyleLbl="solidFgAcc1" presStyleIdx="2" presStyleCnt="3"/>
      <dgm:spPr/>
    </dgm:pt>
  </dgm:ptLst>
  <dgm:cxnLst>
    <dgm:cxn modelId="{EF55F4D7-F8B0-4E91-B853-2352D0970F51}" type="presOf" srcId="{81670F42-4CEA-4F0D-80C3-0BB590269EB6}" destId="{F2F1500A-B31D-4636-8353-B14AF75C1164}" srcOrd="0" destOrd="0" presId="urn:microsoft.com/office/officeart/2008/layout/VerticalCurvedList"/>
    <dgm:cxn modelId="{49095BE1-8C9C-4E1F-A258-A9BB9629D700}" type="presOf" srcId="{528C6E2F-2339-4BD0-A9AC-A8CB1DB14D39}" destId="{58D1906E-944D-4445-A913-432A70961A82}" srcOrd="0" destOrd="0" presId="urn:microsoft.com/office/officeart/2008/layout/VerticalCurvedList"/>
    <dgm:cxn modelId="{821AD9BE-4916-43C1-82BD-D62582F68DFE}" srcId="{81670F42-4CEA-4F0D-80C3-0BB590269EB6}" destId="{131B9E2D-AB81-4195-ABCF-5878FF5969F0}" srcOrd="0" destOrd="0" parTransId="{42555D88-20FF-4776-990E-1EF33CF15CBB}" sibTransId="{528C6E2F-2339-4BD0-A9AC-A8CB1DB14D39}"/>
    <dgm:cxn modelId="{0FEE9DEE-A3AF-44BC-B712-DE2D63EDB3F7}" srcId="{81670F42-4CEA-4F0D-80C3-0BB590269EB6}" destId="{5F229DF6-9096-4589-8B1B-3F9813EFDE75}" srcOrd="1" destOrd="0" parTransId="{22B812F5-BF48-4C86-A027-940E6C4FFBF7}" sibTransId="{9F28D32B-2866-46BF-A105-9046F52B7DE6}"/>
    <dgm:cxn modelId="{EB2ED8DE-A2A7-4BB0-A9FF-F0FC3DFD889E}" type="presOf" srcId="{131B9E2D-AB81-4195-ABCF-5878FF5969F0}" destId="{44A3F11A-C6AB-4DA4-BCE3-39AD521354D4}" srcOrd="0" destOrd="0" presId="urn:microsoft.com/office/officeart/2008/layout/VerticalCurvedList"/>
    <dgm:cxn modelId="{4D2D3565-DB17-45DB-824B-0DF0E75C7300}" srcId="{81670F42-4CEA-4F0D-80C3-0BB590269EB6}" destId="{0ADBDF83-137F-4B73-A93E-9984F38DF478}" srcOrd="2" destOrd="0" parTransId="{FB278CEC-4B64-4BBB-9A82-B87A2D58AB48}" sibTransId="{6F6C3E46-00DE-4FC8-B261-E479AC8B13EE}"/>
    <dgm:cxn modelId="{D47207AA-1E16-42A0-ABB7-2E8EFAF2F5B2}" type="presOf" srcId="{0ADBDF83-137F-4B73-A93E-9984F38DF478}" destId="{6B2FA05F-5B47-496D-9874-5EB847FCCEA2}" srcOrd="0" destOrd="0" presId="urn:microsoft.com/office/officeart/2008/layout/VerticalCurvedList"/>
    <dgm:cxn modelId="{6DD046D7-C4C9-4540-A177-FB5F91839952}" type="presOf" srcId="{5F229DF6-9096-4589-8B1B-3F9813EFDE75}" destId="{8A7EAE96-EDAD-4CAC-B42F-14EDEA72B543}" srcOrd="0" destOrd="0" presId="urn:microsoft.com/office/officeart/2008/layout/VerticalCurvedList"/>
    <dgm:cxn modelId="{C9FD2DFE-1E5D-4253-8104-0C6539A4366A}" type="presParOf" srcId="{F2F1500A-B31D-4636-8353-B14AF75C1164}" destId="{333B50C0-7210-4BAE-A301-AEC4C3304E2F}" srcOrd="0" destOrd="0" presId="urn:microsoft.com/office/officeart/2008/layout/VerticalCurvedList"/>
    <dgm:cxn modelId="{E2BB97D9-A47D-4A2C-B8EF-78F665BE5494}" type="presParOf" srcId="{333B50C0-7210-4BAE-A301-AEC4C3304E2F}" destId="{42F39ABC-90D1-4380-B349-497245C6189C}" srcOrd="0" destOrd="0" presId="urn:microsoft.com/office/officeart/2008/layout/VerticalCurvedList"/>
    <dgm:cxn modelId="{0E1F5F58-EFD9-45E7-ADC7-28C3068B3301}" type="presParOf" srcId="{42F39ABC-90D1-4380-B349-497245C6189C}" destId="{7065EC73-4FDB-45D6-9D60-5D2B08C320DF}" srcOrd="0" destOrd="0" presId="urn:microsoft.com/office/officeart/2008/layout/VerticalCurvedList"/>
    <dgm:cxn modelId="{1DD90478-1FC5-48AB-AEA7-E2210EB60630}" type="presParOf" srcId="{42F39ABC-90D1-4380-B349-497245C6189C}" destId="{58D1906E-944D-4445-A913-432A70961A82}" srcOrd="1" destOrd="0" presId="urn:microsoft.com/office/officeart/2008/layout/VerticalCurvedList"/>
    <dgm:cxn modelId="{C10A8AF1-0199-42A7-9231-1D6B606077AF}" type="presParOf" srcId="{42F39ABC-90D1-4380-B349-497245C6189C}" destId="{0703C5DD-3527-4924-AE58-6BF1A16434BA}" srcOrd="2" destOrd="0" presId="urn:microsoft.com/office/officeart/2008/layout/VerticalCurvedList"/>
    <dgm:cxn modelId="{5D76CBAF-DE64-495A-BAB3-618F949AAAAF}" type="presParOf" srcId="{42F39ABC-90D1-4380-B349-497245C6189C}" destId="{29169D31-8320-4A80-995F-221B94F24366}" srcOrd="3" destOrd="0" presId="urn:microsoft.com/office/officeart/2008/layout/VerticalCurvedList"/>
    <dgm:cxn modelId="{60C330C4-97DD-4FB4-A733-F5550BA98BAA}" type="presParOf" srcId="{333B50C0-7210-4BAE-A301-AEC4C3304E2F}" destId="{44A3F11A-C6AB-4DA4-BCE3-39AD521354D4}" srcOrd="1" destOrd="0" presId="urn:microsoft.com/office/officeart/2008/layout/VerticalCurvedList"/>
    <dgm:cxn modelId="{E9BA1FB3-4698-43C9-8946-5CF071FE6B9E}" type="presParOf" srcId="{333B50C0-7210-4BAE-A301-AEC4C3304E2F}" destId="{E090AD72-2CF0-47FC-AB3D-446658456C7C}" srcOrd="2" destOrd="0" presId="urn:microsoft.com/office/officeart/2008/layout/VerticalCurvedList"/>
    <dgm:cxn modelId="{A7FC8F2C-1951-4B7C-9109-193466E94F1E}" type="presParOf" srcId="{E090AD72-2CF0-47FC-AB3D-446658456C7C}" destId="{F9009C1D-D057-4D9E-B241-FFEF39EBE322}" srcOrd="0" destOrd="0" presId="urn:microsoft.com/office/officeart/2008/layout/VerticalCurvedList"/>
    <dgm:cxn modelId="{E81FB62A-18A9-49FA-875E-D590F705D9F4}" type="presParOf" srcId="{333B50C0-7210-4BAE-A301-AEC4C3304E2F}" destId="{8A7EAE96-EDAD-4CAC-B42F-14EDEA72B543}" srcOrd="3" destOrd="0" presId="urn:microsoft.com/office/officeart/2008/layout/VerticalCurvedList"/>
    <dgm:cxn modelId="{45FBFD6F-1149-4217-B03B-634E09E2A027}" type="presParOf" srcId="{333B50C0-7210-4BAE-A301-AEC4C3304E2F}" destId="{289807BD-016B-46E8-9D40-0CAB6912823D}" srcOrd="4" destOrd="0" presId="urn:microsoft.com/office/officeart/2008/layout/VerticalCurvedList"/>
    <dgm:cxn modelId="{A76108F9-81A0-4080-A430-A1FC8BBF4E42}" type="presParOf" srcId="{289807BD-016B-46E8-9D40-0CAB6912823D}" destId="{C2CDA124-A7AE-44AD-8D18-AF70428A8BF8}" srcOrd="0" destOrd="0" presId="urn:microsoft.com/office/officeart/2008/layout/VerticalCurvedList"/>
    <dgm:cxn modelId="{D612ACB4-38C0-4EEE-8647-CA57552F8256}" type="presParOf" srcId="{333B50C0-7210-4BAE-A301-AEC4C3304E2F}" destId="{6B2FA05F-5B47-496D-9874-5EB847FCCEA2}" srcOrd="5" destOrd="0" presId="urn:microsoft.com/office/officeart/2008/layout/VerticalCurvedList"/>
    <dgm:cxn modelId="{FC5213F3-E92E-41DC-807D-DF9EC7BC8531}" type="presParOf" srcId="{333B50C0-7210-4BAE-A301-AEC4C3304E2F}" destId="{EC07316E-E078-4026-887F-6BD97DA713D4}" srcOrd="6" destOrd="0" presId="urn:microsoft.com/office/officeart/2008/layout/VerticalCurvedList"/>
    <dgm:cxn modelId="{3BFD4231-7887-4541-931B-1665E616091C}" type="presParOf" srcId="{EC07316E-E078-4026-887F-6BD97DA713D4}" destId="{17563BF7-C403-4EAB-82B5-AE71A0DF861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1906E-944D-4445-A913-432A70961A82}">
      <dsp:nvSpPr>
        <dsp:cNvPr id="0" name=""/>
        <dsp:cNvSpPr/>
      </dsp:nvSpPr>
      <dsp:spPr>
        <a:xfrm>
          <a:off x="-5516941" y="-844668"/>
          <a:ext cx="6568804" cy="6568804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A3F11A-C6AB-4DA4-BCE3-39AD521354D4}">
      <dsp:nvSpPr>
        <dsp:cNvPr id="0" name=""/>
        <dsp:cNvSpPr/>
      </dsp:nvSpPr>
      <dsp:spPr>
        <a:xfrm>
          <a:off x="550650" y="375133"/>
          <a:ext cx="10604604" cy="750657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5834" tIns="60960" rIns="60960" bIns="6096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err="1" smtClean="0"/>
            <a:t>빈폴</a:t>
          </a:r>
          <a:r>
            <a:rPr lang="ko-KR" altLang="en-US" sz="2400" kern="1200" dirty="0" smtClean="0"/>
            <a:t> 사이트를 참고해 </a:t>
          </a:r>
          <a:r>
            <a:rPr lang="ko-KR" altLang="en-US" sz="2400" kern="1200" dirty="0" err="1" smtClean="0"/>
            <a:t>코드그라피</a:t>
          </a:r>
          <a:r>
            <a:rPr lang="ko-KR" altLang="en-US" sz="2400" kern="1200" dirty="0" smtClean="0"/>
            <a:t> 홈페이지 </a:t>
          </a:r>
          <a:r>
            <a:rPr lang="ko-KR" altLang="en-US" sz="2400" kern="1200" dirty="0" err="1" smtClean="0"/>
            <a:t>리뉴얼</a:t>
          </a:r>
          <a:endParaRPr lang="ko-KR" altLang="en-US" sz="2400" kern="1200" dirty="0"/>
        </a:p>
      </dsp:txBody>
      <dsp:txXfrm>
        <a:off x="550650" y="375133"/>
        <a:ext cx="10604604" cy="750657"/>
      </dsp:txXfrm>
    </dsp:sp>
    <dsp:sp modelId="{F9009C1D-D057-4D9E-B241-FFEF39EBE322}">
      <dsp:nvSpPr>
        <dsp:cNvPr id="0" name=""/>
        <dsp:cNvSpPr/>
      </dsp:nvSpPr>
      <dsp:spPr>
        <a:xfrm>
          <a:off x="81489" y="281301"/>
          <a:ext cx="938321" cy="9383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EAE96-EDAD-4CAC-B42F-14EDEA72B543}">
      <dsp:nvSpPr>
        <dsp:cNvPr id="0" name=""/>
        <dsp:cNvSpPr/>
      </dsp:nvSpPr>
      <dsp:spPr>
        <a:xfrm>
          <a:off x="981019" y="1501314"/>
          <a:ext cx="10174235" cy="750657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5834" tIns="60960" rIns="60960" bIns="6096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첫 화면에 영상을 재생해 </a:t>
          </a:r>
          <a:r>
            <a:rPr lang="ko-KR" altLang="en-US" sz="2400" kern="1200" dirty="0" err="1" smtClean="0"/>
            <a:t>코드그라피의</a:t>
          </a:r>
          <a:r>
            <a:rPr lang="ko-KR" altLang="en-US" sz="2400" kern="1200" dirty="0" smtClean="0"/>
            <a:t> 아이덴티티를 보여줌</a:t>
          </a:r>
          <a:endParaRPr lang="ko-KR" altLang="en-US" sz="2400" kern="1200" dirty="0"/>
        </a:p>
      </dsp:txBody>
      <dsp:txXfrm>
        <a:off x="981019" y="1501314"/>
        <a:ext cx="10174235" cy="750657"/>
      </dsp:txXfrm>
    </dsp:sp>
    <dsp:sp modelId="{C2CDA124-A7AE-44AD-8D18-AF70428A8BF8}">
      <dsp:nvSpPr>
        <dsp:cNvPr id="0" name=""/>
        <dsp:cNvSpPr/>
      </dsp:nvSpPr>
      <dsp:spPr>
        <a:xfrm>
          <a:off x="511858" y="1407482"/>
          <a:ext cx="938321" cy="9383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90D3FB-A42B-4D1C-BBC5-737EC4D3145E}">
      <dsp:nvSpPr>
        <dsp:cNvPr id="0" name=""/>
        <dsp:cNvSpPr/>
      </dsp:nvSpPr>
      <dsp:spPr>
        <a:xfrm>
          <a:off x="981019" y="2627495"/>
          <a:ext cx="10174235" cy="750657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5834" tIns="60960" rIns="60960" bIns="6096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자동스크롤을 이용해 동적인 느낌을 줌</a:t>
          </a:r>
          <a:endParaRPr lang="ko-KR" altLang="en-US" sz="2400" kern="1200" dirty="0"/>
        </a:p>
      </dsp:txBody>
      <dsp:txXfrm>
        <a:off x="981019" y="2627495"/>
        <a:ext cx="10174235" cy="750657"/>
      </dsp:txXfrm>
    </dsp:sp>
    <dsp:sp modelId="{2E1B3F1D-91B6-4C39-820D-025D5DE17308}">
      <dsp:nvSpPr>
        <dsp:cNvPr id="0" name=""/>
        <dsp:cNvSpPr/>
      </dsp:nvSpPr>
      <dsp:spPr>
        <a:xfrm>
          <a:off x="511858" y="2533663"/>
          <a:ext cx="938321" cy="9383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A3A195-7FFC-454B-ADC9-10EA1B14668F}">
      <dsp:nvSpPr>
        <dsp:cNvPr id="0" name=""/>
        <dsp:cNvSpPr/>
      </dsp:nvSpPr>
      <dsp:spPr>
        <a:xfrm>
          <a:off x="550650" y="3753677"/>
          <a:ext cx="10604604" cy="750657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5834" tIns="60960" rIns="60960" bIns="6096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err="1" smtClean="0"/>
            <a:t>메인화면을</a:t>
          </a:r>
          <a:r>
            <a:rPr lang="ko-KR" altLang="en-US" sz="2400" kern="1200" dirty="0" smtClean="0"/>
            <a:t> 정리해 깔끔한 느낌을 줌</a:t>
          </a:r>
          <a:endParaRPr lang="ko-KR" altLang="en-US" sz="2400" kern="1200" dirty="0"/>
        </a:p>
      </dsp:txBody>
      <dsp:txXfrm>
        <a:off x="550650" y="3753677"/>
        <a:ext cx="10604604" cy="750657"/>
      </dsp:txXfrm>
    </dsp:sp>
    <dsp:sp modelId="{0EED9752-7F03-4E7C-96B4-2AD10038C6DC}">
      <dsp:nvSpPr>
        <dsp:cNvPr id="0" name=""/>
        <dsp:cNvSpPr/>
      </dsp:nvSpPr>
      <dsp:spPr>
        <a:xfrm>
          <a:off x="81489" y="3659844"/>
          <a:ext cx="938321" cy="9383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1906E-944D-4445-A913-432A70961A82}">
      <dsp:nvSpPr>
        <dsp:cNvPr id="0" name=""/>
        <dsp:cNvSpPr/>
      </dsp:nvSpPr>
      <dsp:spPr>
        <a:xfrm>
          <a:off x="-4638114" y="-711063"/>
          <a:ext cx="5524822" cy="5524822"/>
        </a:xfrm>
        <a:prstGeom prst="blockArc">
          <a:avLst>
            <a:gd name="adj1" fmla="val 18900000"/>
            <a:gd name="adj2" fmla="val 2700000"/>
            <a:gd name="adj3" fmla="val 391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A3F11A-C6AB-4DA4-BCE3-39AD521354D4}">
      <dsp:nvSpPr>
        <dsp:cNvPr id="0" name=""/>
        <dsp:cNvSpPr/>
      </dsp:nvSpPr>
      <dsp:spPr>
        <a:xfrm>
          <a:off x="570273" y="410269"/>
          <a:ext cx="10597249" cy="820539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1303" tIns="81280" rIns="81280" bIns="81280" numCol="1" spcCol="1270" anchor="ctr" anchorCtr="0">
          <a:noAutofit/>
        </a:bodyPr>
        <a:lstStyle/>
        <a:p>
          <a:pPr lvl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dirty="0" smtClean="0"/>
            <a:t>모바일 최적화</a:t>
          </a:r>
          <a:endParaRPr lang="ko-KR" altLang="en-US" sz="3200" kern="1200" dirty="0"/>
        </a:p>
      </dsp:txBody>
      <dsp:txXfrm>
        <a:off x="570273" y="410269"/>
        <a:ext cx="10597249" cy="820539"/>
      </dsp:txXfrm>
    </dsp:sp>
    <dsp:sp modelId="{F9009C1D-D057-4D9E-B241-FFEF39EBE322}">
      <dsp:nvSpPr>
        <dsp:cNvPr id="0" name=""/>
        <dsp:cNvSpPr/>
      </dsp:nvSpPr>
      <dsp:spPr>
        <a:xfrm>
          <a:off x="57436" y="307702"/>
          <a:ext cx="1025673" cy="1025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EAE96-EDAD-4CAC-B42F-14EDEA72B543}">
      <dsp:nvSpPr>
        <dsp:cNvPr id="0" name=""/>
        <dsp:cNvSpPr/>
      </dsp:nvSpPr>
      <dsp:spPr>
        <a:xfrm>
          <a:off x="868539" y="1641078"/>
          <a:ext cx="10298983" cy="820539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1303" tIns="81280" rIns="81280" bIns="81280" numCol="1" spcCol="1270" anchor="ctr" anchorCtr="0">
          <a:noAutofit/>
        </a:bodyPr>
        <a:lstStyle/>
        <a:p>
          <a:pPr lvl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dirty="0" smtClean="0"/>
            <a:t>서브페이지 구성</a:t>
          </a:r>
          <a:endParaRPr lang="ko-KR" altLang="en-US" sz="3200" kern="1200" dirty="0"/>
        </a:p>
      </dsp:txBody>
      <dsp:txXfrm>
        <a:off x="868539" y="1641078"/>
        <a:ext cx="10298983" cy="820539"/>
      </dsp:txXfrm>
    </dsp:sp>
    <dsp:sp modelId="{C2CDA124-A7AE-44AD-8D18-AF70428A8BF8}">
      <dsp:nvSpPr>
        <dsp:cNvPr id="0" name=""/>
        <dsp:cNvSpPr/>
      </dsp:nvSpPr>
      <dsp:spPr>
        <a:xfrm>
          <a:off x="355702" y="1538510"/>
          <a:ext cx="1025673" cy="1025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2FA05F-5B47-496D-9874-5EB847FCCEA2}">
      <dsp:nvSpPr>
        <dsp:cNvPr id="0" name=""/>
        <dsp:cNvSpPr/>
      </dsp:nvSpPr>
      <dsp:spPr>
        <a:xfrm>
          <a:off x="570273" y="2871886"/>
          <a:ext cx="10597249" cy="820539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1303" tIns="81280" rIns="81280" bIns="81280" numCol="1" spcCol="1270" anchor="ctr" anchorCtr="0">
          <a:noAutofit/>
        </a:bodyPr>
        <a:lstStyle/>
        <a:p>
          <a:pPr lvl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dirty="0" smtClean="0"/>
            <a:t>메인 화면의 문제점 수정 및 동적인 구성</a:t>
          </a:r>
          <a:endParaRPr lang="ko-KR" altLang="en-US" sz="3200" kern="1200" dirty="0"/>
        </a:p>
      </dsp:txBody>
      <dsp:txXfrm>
        <a:off x="570273" y="2871886"/>
        <a:ext cx="10597249" cy="820539"/>
      </dsp:txXfrm>
    </dsp:sp>
    <dsp:sp modelId="{17563BF7-C403-4EAB-82B5-AE71A0DF8618}">
      <dsp:nvSpPr>
        <dsp:cNvPr id="0" name=""/>
        <dsp:cNvSpPr/>
      </dsp:nvSpPr>
      <dsp:spPr>
        <a:xfrm>
          <a:off x="57436" y="2769319"/>
          <a:ext cx="1025673" cy="10256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3075D7-F72A-3360-ABF1-19D668F9FA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542" y="691375"/>
            <a:ext cx="3814915" cy="4326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4606812" y="4916673"/>
            <a:ext cx="32111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 smtClean="0">
                <a:solidFill>
                  <a:schemeClr val="bg1"/>
                </a:solidFill>
              </a:rPr>
              <a:t>Code:graphy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61B3E-553E-1202-601E-370C7B42E2D5}"/>
              </a:ext>
            </a:extLst>
          </p:cNvPr>
          <p:cNvSpPr txBox="1"/>
          <p:nvPr/>
        </p:nvSpPr>
        <p:spPr>
          <a:xfrm>
            <a:off x="9584575" y="5491556"/>
            <a:ext cx="1935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project</a:t>
            </a:r>
            <a:r>
              <a:rPr lang="ko-KR" alt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9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1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박수민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5238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구현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상단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하단 및 </a:t>
            </a:r>
            <a:r>
              <a:rPr lang="ko-KR" altLang="en-US" sz="2000" b="1" dirty="0" err="1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메인페이지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공통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672" r="-965" b="5398"/>
          <a:stretch/>
        </p:blipFill>
        <p:spPr>
          <a:xfrm>
            <a:off x="574932" y="954510"/>
            <a:ext cx="5840382" cy="28611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-1" t="6932" r="-159" b="4461"/>
          <a:stretch/>
        </p:blipFill>
        <p:spPr>
          <a:xfrm>
            <a:off x="5427695" y="3106057"/>
            <a:ext cx="6241789" cy="310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72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야외, 자연이(가) 표시된 사진&#10;&#10;자동 생성된 설명">
            <a:extLst>
              <a:ext uri="{FF2B5EF4-FFF2-40B4-BE49-F238E27FC236}">
                <a16:creationId xmlns:a16="http://schemas.microsoft.com/office/drawing/2014/main" id="{5FD93DC5-5D04-E462-E369-2F5936CBF8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2579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향후 개발 방향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3086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5555" t="25555" r="26667" b="17160"/>
          <a:stretch/>
        </p:blipFill>
        <p:spPr>
          <a:xfrm>
            <a:off x="518885" y="1035504"/>
            <a:ext cx="5791200" cy="39056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86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향후 개발 방향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5417" t="19135" r="26667" b="25062"/>
          <a:stretch/>
        </p:blipFill>
        <p:spPr>
          <a:xfrm>
            <a:off x="5689600" y="2360579"/>
            <a:ext cx="5981700" cy="391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94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86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향후 개발 방향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5556" t="20125" r="26597" b="23456"/>
          <a:stretch/>
        </p:blipFill>
        <p:spPr>
          <a:xfrm>
            <a:off x="2982488" y="1168934"/>
            <a:ext cx="7658100" cy="507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19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86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향후 개발 방향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다이어그램 25"/>
          <p:cNvGraphicFramePr/>
          <p:nvPr>
            <p:extLst>
              <p:ext uri="{D42A27DB-BD31-4B8C-83A1-F6EECF244321}">
                <p14:modId xmlns:p14="http://schemas.microsoft.com/office/powerpoint/2010/main" val="1651411427"/>
              </p:ext>
            </p:extLst>
          </p:nvPr>
        </p:nvGraphicFramePr>
        <p:xfrm>
          <a:off x="392112" y="1719370"/>
          <a:ext cx="11223321" cy="4102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37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식물, 꽃, 화이트이(가) 표시된 사진&#10;&#10;자동 생성된 설명">
            <a:extLst>
              <a:ext uri="{FF2B5EF4-FFF2-40B4-BE49-F238E27FC236}">
                <a16:creationId xmlns:a16="http://schemas.microsoft.com/office/drawing/2014/main" id="{A6B7F1C5-2E45-8725-8B45-DB569B76C9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0" y="691116"/>
            <a:ext cx="4572000" cy="6166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48000" y="371348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571855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1062477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291490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55372" y="3798512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81537" y="4342848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1272399" y="49606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기획의도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57420" y="3539242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505227" y="3798512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931392" y="4342848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4146391" y="4906411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설계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407275" y="3539242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55082" y="3798512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81247" y="4342848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81247" y="4869959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57130" y="3374768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A710C583-7A03-EDF3-AA61-C3D30401976B}"/>
              </a:ext>
            </a:extLst>
          </p:cNvPr>
          <p:cNvSpPr/>
          <p:nvPr/>
        </p:nvSpPr>
        <p:spPr>
          <a:xfrm>
            <a:off x="9404937" y="3798512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10C471-8927-F814-B269-1E16799BB271}"/>
              </a:ext>
            </a:extLst>
          </p:cNvPr>
          <p:cNvSpPr txBox="1"/>
          <p:nvPr/>
        </p:nvSpPr>
        <p:spPr>
          <a:xfrm>
            <a:off x="9831102" y="4342848"/>
            <a:ext cx="82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0C39EC-8682-8AE9-1072-3873A0F86395}"/>
              </a:ext>
            </a:extLst>
          </p:cNvPr>
          <p:cNvSpPr txBox="1"/>
          <p:nvPr/>
        </p:nvSpPr>
        <p:spPr>
          <a:xfrm>
            <a:off x="10018730" y="4875015"/>
            <a:ext cx="1893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향후 개발 방향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9EE136F-9507-8497-6BE1-00728E7C6AB9}"/>
              </a:ext>
            </a:extLst>
          </p:cNvPr>
          <p:cNvCxnSpPr/>
          <p:nvPr/>
        </p:nvCxnSpPr>
        <p:spPr>
          <a:xfrm flipH="1">
            <a:off x="9306985" y="3374768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기획의도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01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기획의도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7244" r="859" b="4025"/>
          <a:stretch/>
        </p:blipFill>
        <p:spPr>
          <a:xfrm>
            <a:off x="1153688" y="857680"/>
            <a:ext cx="4989417" cy="25118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86801" y="2563657"/>
            <a:ext cx="220287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단조로운 디자인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불편한 메뉴 구성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매번 달라지는 첫 화면 구성</a:t>
            </a:r>
            <a:endParaRPr lang="en-US" altLang="ko-KR" sz="11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8188" r="1545" b="4539"/>
          <a:stretch/>
        </p:blipFill>
        <p:spPr>
          <a:xfrm>
            <a:off x="2327717" y="3502376"/>
            <a:ext cx="5601702" cy="27930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86801" y="2113603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기존 </a:t>
            </a:r>
            <a:r>
              <a:rPr lang="en-US" altLang="ko-KR" sz="1600" dirty="0" smtClean="0"/>
              <a:t>CGP </a:t>
            </a:r>
            <a:r>
              <a:rPr lang="ko-KR" altLang="en-US" sz="1600" dirty="0" smtClean="0"/>
              <a:t>사이트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5430251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18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기획의도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 err="1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사이트분석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781" r="295" b="4764"/>
          <a:stretch/>
        </p:blipFill>
        <p:spPr>
          <a:xfrm>
            <a:off x="588804" y="1001436"/>
            <a:ext cx="5135721" cy="25628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86801" y="2668461"/>
            <a:ext cx="248602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자동스크롤로 이뤄진 깔끔한 정리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4</a:t>
            </a:r>
            <a:r>
              <a:rPr lang="ko-KR" altLang="en-US" sz="1100" dirty="0" smtClean="0"/>
              <a:t>가지로 나눠진 메뉴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눈길을 사로잡는 영상</a:t>
            </a:r>
            <a:endParaRPr lang="en-US" altLang="ko-KR" sz="11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686801" y="2113603"/>
            <a:ext cx="201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참조한 </a:t>
            </a:r>
            <a:r>
              <a:rPr lang="ko-KR" altLang="en-US" sz="1600" dirty="0" err="1" smtClean="0"/>
              <a:t>빈폴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사이트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-1" t="8137" r="-444" b="4388"/>
          <a:stretch/>
        </p:blipFill>
        <p:spPr>
          <a:xfrm>
            <a:off x="2486025" y="3749486"/>
            <a:ext cx="5781675" cy="283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555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9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기획의도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2423142859"/>
              </p:ext>
            </p:extLst>
          </p:nvPr>
        </p:nvGraphicFramePr>
        <p:xfrm>
          <a:off x="438411" y="1233234"/>
          <a:ext cx="11223321" cy="4879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165972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사이트 설계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설계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와이어프레임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5694" t="13210" r="26527" b="37407"/>
          <a:stretch/>
        </p:blipFill>
        <p:spPr>
          <a:xfrm>
            <a:off x="141234" y="954509"/>
            <a:ext cx="6531610" cy="37974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6181" t="19505" r="26736" b="26544"/>
          <a:stretch/>
        </p:blipFill>
        <p:spPr>
          <a:xfrm>
            <a:off x="5841570" y="2622334"/>
            <a:ext cx="5879375" cy="378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008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사이트 구현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4204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176</Words>
  <Application>Microsoft Office PowerPoint</Application>
  <PresentationFormat>와이드스크린</PresentationFormat>
  <Paragraphs>60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30</cp:revision>
  <dcterms:created xsi:type="dcterms:W3CDTF">2023-04-19T04:07:11Z</dcterms:created>
  <dcterms:modified xsi:type="dcterms:W3CDTF">2023-09-22T05:55:09Z</dcterms:modified>
</cp:coreProperties>
</file>